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slides/_rels/slide9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7.png" ContentType="image/png"/>
  <Override PartName="/ppt/media/image8.png" ContentType="image/png"/>
  <Override PartName="/ppt/media/image9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mediaAndTx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1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5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7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8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0" lang="en-AU" sz="4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5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5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5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5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5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5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8.png"/><Relationship Id="rId2" Type="http://schemas.openxmlformats.org/officeDocument/2006/relationships/slideLayout" Target="../slideLayouts/slideLayout5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9.png"/><Relationship Id="rId2" Type="http://schemas.openxmlformats.org/officeDocument/2006/relationships/slideLayout" Target="../slideLayouts/slideLayout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8200" cy="56674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8200" cy="56674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8200" cy="56674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8200" cy="56674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8200" cy="56674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8200" cy="56674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8200" cy="56674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8200" cy="56674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8200" cy="56674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</TotalTime>
  <Application>LibreOffice/25.2.5.2$Windows_X86_64 LibreOffice_project/03d19516eb2e1dd5d4ccd751a0d6f35f35e08022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2025-08-24T23:10:13Z</dcterms:modified>
  <cp:revision>8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